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c7febcb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c7febcb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d9cecf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d9cecf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d9cecfa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d9cecf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d9cecf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d9cecf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d9cecfa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d9cecfa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6d9cecf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6d9cecf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d9cecf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d9cecf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6d9cecf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6d9cecf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c7febcb2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c7febcb2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https://www.usertesting.com/blog/31-questions-every-designer-should-ask-when-testing-prototypes/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c7febcb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5c7febcb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444444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Once you show them the prototype, do users understand what it does?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c7febcb2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c7febcb2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71043d9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71043d9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5c7febcb2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5c7febcb2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Chat about what data you hope to collect and why you think collecting it will provide value to evolving your proposed content strategy/intranet design 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c7febcb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c7febcb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e79785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5e79785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5c7febcb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5c7febcb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c7febcb2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c7febcb2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feel about this milestone? What did you like about it? What did you dislike?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about yourselves as you collaborated and worked through this milestone?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use what you have learned going forward?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“stuff &amp; things” related to this milestone would you want help with?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5c7febcb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5c7febcb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d9cecf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d9cecf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c7febcb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5c7febcb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key findings from your content review and analysis</a:t>
            </a:r>
            <a:br>
              <a:rPr lang="en"/>
            </a:br>
            <a:r>
              <a:rPr lang="en"/>
              <a:t>Might be interesting to look at each of the main sections at a high-level first and then dive into the details</a:t>
            </a:r>
            <a:br>
              <a:rPr lang="en"/>
            </a:br>
            <a:r>
              <a:rPr lang="en"/>
              <a:t>Engineering home</a:t>
            </a:r>
            <a:br>
              <a:rPr lang="en"/>
            </a:br>
            <a:r>
              <a:rPr lang="en"/>
              <a:t>Programs</a:t>
            </a:r>
            <a:br>
              <a:rPr lang="en"/>
            </a:br>
            <a:r>
              <a:rPr lang="en"/>
              <a:t>Students</a:t>
            </a:r>
            <a:br>
              <a:rPr lang="en"/>
            </a:br>
            <a:r>
              <a:rPr lang="en"/>
              <a:t>Faculty &amp; Staff directory</a:t>
            </a:r>
            <a:br>
              <a:rPr lang="en"/>
            </a:br>
            <a:r>
              <a:rPr lang="en"/>
              <a:t>Contact 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d9cecfa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d9cecfa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d9cecf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d9cecf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d9cecf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d9cecf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d9cecf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d9cecf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d9cecf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d9cecf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183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ENSE 374, Milestone 4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395477"/>
            <a:ext cx="53613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The Great Value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Azeezat, Krupal, Joseph, Clark, Martha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November 15, 2018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39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Pre-Task  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would they expect it to look?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Before users even look at the wireframe or prototype, what would they expect to be able to do with it?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comes to your mind when looking about our website?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Task  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Internship forms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Graduate Committee meeting minutes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Prof B’s research documents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 ENSE 374 midterm during Fall 2016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Post-Task  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was your first impression of this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</a:t>
            </a:r>
            <a:r>
              <a:rPr lang="en" sz="2000"/>
              <a:t>features</a:t>
            </a:r>
            <a:r>
              <a:rPr lang="en" sz="2000"/>
              <a:t> are missing?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Does anything seem redundant or </a:t>
            </a:r>
            <a:r>
              <a:rPr lang="en" sz="2000"/>
              <a:t>unnecessary</a:t>
            </a:r>
            <a:r>
              <a:rPr lang="en" sz="2000"/>
              <a:t>? 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does the prototype measure up to your expectations?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did you feel about using this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would you like to change about the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likely/unlikely would you want to use the website once its finished?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would you rate this webpage?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275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 Strategy</a:t>
            </a:r>
            <a:endParaRPr b="1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161425"/>
            <a:ext cx="7505700" cy="3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Page Substance</a:t>
            </a:r>
            <a:r>
              <a:rPr lang="en"/>
              <a:t> - What kind of content and for what kind of audience?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content is what we believe are the requirements for the engineering faculty webpage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access to forms and other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find and navigate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Navigation structure</a:t>
            </a:r>
            <a:r>
              <a:rPr lang="en"/>
              <a:t> - Organization, prioritization, format, display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Overhead navigation bar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Sidebar navigation structure - shows the second level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Governance/security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a login page to separate the executives from the professors and the staff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608250" y="353550"/>
            <a:ext cx="7927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User Questionnaire - Data Collection  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want to know if we deleted folders that is important for the staff members. Are there features they need that are missing in our prototype?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Collecting this will produce value so we can add the features they want/need. The user is the most important part of this and we want to make sure they are content and satisfied.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Cascade Server Progress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learned all the basic functions of the Cascade server by reading the manual.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made a trial webpage by incorporating what we learned, and made our navigation bar.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don’t know how to create a login page for our users on cascade.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61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49075" y="81800"/>
            <a:ext cx="3302400" cy="40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819150" y="35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Miscellaneous 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819150" y="1308150"/>
            <a:ext cx="7505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tried to ask open-ended questions, rather than yes/no questions. 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891750" y="624050"/>
            <a:ext cx="41793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Group Reflection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831875" y="1783500"/>
            <a:ext cx="3749100" cy="14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About this milestone: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loved this milestone; it was easier for us because all we had to do was incorporate everything we did in milestone 3 into a lo-fi prototype.</a:t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4572050" y="1783500"/>
            <a:ext cx="3749100" cy="14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About ourselves: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were able to find out the creative group members to figure out the best way to design our lo-fi prototype. Also, we need music, food, and coffee while working!</a:t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831875" y="327150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 the future: 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will incorporate what we learned about ourselves into future group meetings, and find out who does the best work in a particular instance.</a:t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4572025" y="3271500"/>
            <a:ext cx="3749100" cy="15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Help needed?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Can we change the colour of the navigation bar? Is there a way to move the search bar up?</a:t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600" y="223700"/>
            <a:ext cx="1913975" cy="1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3854425" y="4953300"/>
            <a:ext cx="5289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taken from: http://homeschoolcpa.com/board-turnover-may-mean-the-purpose-of-the-homeschool-group-could-change/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234600" y="227100"/>
            <a:ext cx="8674800" cy="46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Lo-Fi Prototype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75" y="0"/>
            <a:ext cx="553665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